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sldIdLst>
    <p:sldId id="307" r:id="rId5"/>
    <p:sldId id="538" r:id="rId6"/>
    <p:sldId id="596" r:id="rId7"/>
    <p:sldId id="605" r:id="rId8"/>
    <p:sldId id="264" r:id="rId9"/>
    <p:sldId id="606" r:id="rId10"/>
    <p:sldId id="265" r:id="rId11"/>
    <p:sldId id="608" r:id="rId12"/>
    <p:sldId id="609" r:id="rId13"/>
    <p:sldId id="607" r:id="rId14"/>
    <p:sldId id="266" r:id="rId15"/>
    <p:sldId id="603" r:id="rId16"/>
    <p:sldId id="610" r:id="rId17"/>
    <p:sldId id="611" r:id="rId18"/>
    <p:sldId id="612" r:id="rId19"/>
    <p:sldId id="604" r:id="rId20"/>
    <p:sldId id="2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6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884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1004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8894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7C9B2-23AE-8002-76D6-C2AADA4B63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719179-266B-DE82-4817-AE630AD562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6DD92-58E0-A075-E90E-9A1FE46EF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0AFD-112A-48A0-93FA-C014E36CF93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7E40F-A064-8505-EED9-D3D91AFF5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6E6A1-9319-3D8D-6721-B134C4B6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A42FE-1C79-4D7C-8A6A-05755795F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04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2143F-B30C-0F38-F89D-7BDA1B2B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9321D-904F-3221-EFAE-7A0EC82A3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D3BDC-DB1A-7490-31F6-A9F7D37A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0AFD-112A-48A0-93FA-C014E36CF93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33426-493B-3F1A-F9EC-2F1A0C44E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1A98D-7D06-0C8C-63F7-9114A5A00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A42FE-1C79-4D7C-8A6A-05755795F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94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8F7F8-FFEB-E0B8-F513-31CC0D61B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FB24B-9F7F-515A-E412-57345A734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32620-5CDD-B0FD-0625-2068C49B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0AFD-112A-48A0-93FA-C014E36CF93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79F42-191E-0377-378E-E8D9E0729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CBF6B-43E0-770A-CCA5-4932A24A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A42FE-1C79-4D7C-8A6A-05755795F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7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99EBC-F1E2-78E6-F651-0F2C44A2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86E1B-694E-0467-3E06-C3D5BDAE92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D0094-97DB-F96E-37F0-1A5007E0F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6F9D8-40D8-D8FF-804E-7DDB7C464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0AFD-112A-48A0-93FA-C014E36CF93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1591C8-6575-04A3-1390-5E4BEE7D4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C441C-61B9-FCDA-251A-30DCFAEF5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A42FE-1C79-4D7C-8A6A-05755795F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95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9A861-360B-4C97-0CFF-8F45383A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7B895-649E-7E59-760E-173C08924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04B828-C797-5BCA-AD67-5A23BA336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930E7-9A51-9CB2-0DD0-A61D6372D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171442-B150-F225-417B-E73299A05A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E3DC65-95CF-0310-0BBC-276F77197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0AFD-112A-48A0-93FA-C014E36CF93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0D175-5603-C3F7-9418-0364A8B22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F8F0B8-CBC8-CF96-2CCB-3DC5C1892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A42FE-1C79-4D7C-8A6A-05755795F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38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254C3-639E-D561-6FC2-66EB2EB5B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F6836-DED4-454F-DB4D-09D93450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0AFD-112A-48A0-93FA-C014E36CF93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5913AD-C117-2283-89B4-8F4C099C2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F1F0C6-475C-15D8-E6B8-2E25966B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A42FE-1C79-4D7C-8A6A-05755795F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16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7EE3B2-EABD-D10A-2951-9DFE11EA4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0AFD-112A-48A0-93FA-C014E36CF93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4DBB-F25D-FC06-43D7-6C270BE83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26EE6-C9F4-7933-D830-52E82F6A3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A42FE-1C79-4D7C-8A6A-05755795F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82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11710-B3C9-AC49-330C-62957E4B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E49C6-AFA1-CE72-51C4-5A1AACD93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87E3F-E44E-77DE-0146-7A7C931DE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5AE59-A137-529F-3B90-B1EA9F663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0AFD-112A-48A0-93FA-C014E36CF93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5AFC8-F6CF-D11C-354A-C09CF9310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7E56D3-8456-CFAA-5524-8EB8D2442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A42FE-1C79-4D7C-8A6A-05755795F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05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7998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AC51B-ED4D-5B3B-B07F-03F052755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88AE00-F47B-1F0F-CD91-5C6D102681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658816-81C0-4D5F-CB39-61FCEE55D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441EF-A441-E92C-A836-DEDE1205A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0AFD-112A-48A0-93FA-C014E36CF93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EE433F-C603-21E1-6F54-517635E30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943FF-8086-057A-37AE-013BD421A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A42FE-1C79-4D7C-8A6A-05755795F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87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3D7F6-F7E3-8B2A-5473-BC48452AE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98CF7-ED81-FB1C-B004-E25E3D7F30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FFD8B-4332-C1D6-7C7B-32D896A7F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0AFD-112A-48A0-93FA-C014E36CF93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1EFB5-57F2-3A58-9FB9-27FB2865A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EB733-BB84-CEFC-CAE0-E81D6CF04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A42FE-1C79-4D7C-8A6A-05755795F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1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6638E2-3AAD-42CE-3003-51C194C063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A701C0-CF52-FADA-7D65-E9E1B159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4423C-5401-4A8D-FE4E-527190B26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20AFD-112A-48A0-93FA-C014E36CF93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6FC57-FC58-59FF-4770-12882F612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AF471-3C03-DAFB-94BA-46A5C3F2C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A42FE-1C79-4D7C-8A6A-05755795F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56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EF40A-24B6-4AD1-7447-BBF8BC10A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BBBD6-F4E2-1421-24A3-BF81D3C1B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0CBA1-8A4A-B99A-287A-2A38F6AA9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C8BB-701F-4B18-9CEB-EC7971573CC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78EB2-D68A-AEF6-3045-8579FD006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CA896-D7BD-E82B-F55D-47B229F3A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A650-253D-4112-8092-D66B96E0D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40965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3890B-56F2-66D6-FEF7-F9BF836DD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7F139-B3F8-6DA7-7F27-618FCCF56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F4143-FCC9-4DBD-420E-B1038467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C8BB-701F-4B18-9CEB-EC7971573CC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BCB3-184C-5A07-565D-1C50BDD6C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0D026-294F-E123-41E3-059737CB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A650-253D-4112-8092-D66B96E0D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0528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77782-700C-02E9-D616-732B43191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D36DA-A785-F737-332A-1C54885F7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4366-6511-DA5C-72BB-4A47CBACC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C8BB-701F-4B18-9CEB-EC7971573CC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9BD9F-BEEF-0E6F-B6F3-446BA4200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D43BD-4FE5-4C7B-E762-55333BA9D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A650-253D-4112-8092-D66B96E0D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90349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77C34-1011-7A03-3590-B014031A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4F0FB-194F-61D1-7128-B3CACD8EF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49ECF-684F-D254-6A80-744880E48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C548AE-3265-F076-8064-EA8638D3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C8BB-701F-4B18-9CEB-EC7971573CC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18323-D260-DC8C-3277-72D1E2741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14D9A-8EFC-94E5-72A8-2D8E87440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A650-253D-4112-8092-D66B96E0D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68602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2578D-610D-7300-1F49-F82426382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FFFC9-7A1A-EE11-8E51-30E6FCA31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7ED6A-2C5E-6F82-9F9B-CE73594A4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C594A2-8EE0-55F5-FC67-831D49922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7D2069-54F0-1D56-5A7A-1810B8C1EB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137C2-0D0A-2503-6DEC-F40770EB0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C8BB-701F-4B18-9CEB-EC7971573CC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AA9E5C-6222-0279-14C4-A065DDECB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4CE27C-F7CC-F396-F07B-C94580D78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A650-253D-4112-8092-D66B96E0D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02070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A1917-8EF3-280A-9EA3-59A405495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8280E8-FC33-F3E1-90E2-1F232C312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C8BB-701F-4B18-9CEB-EC7971573CC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A046E-AF1A-C94B-0BFE-4EC15B7CA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1A226-A8C0-608A-C372-5B4385A3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A650-253D-4112-8092-D66B96E0D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84018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8AC6DB-7E61-C606-E9CF-E905888C5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C8BB-701F-4B18-9CEB-EC7971573CC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5B477E-DEEC-4BE6-C8DF-62B29C47B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CFF10-B692-9603-90DA-6EA341EAA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A650-253D-4112-8092-D66B96E0D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391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79814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6354F-4A17-9165-07C7-A37D2FA5A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0211A-3B7F-5618-931A-80EB12594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7C625-A4D0-4768-7531-DDC6E3701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1B8F-5678-862E-050B-0485462A4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C8BB-701F-4B18-9CEB-EC7971573CC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30905-9A78-3AA2-EDE7-9EF6E94B8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99467-3099-B346-4E9E-273D6F4A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A650-253D-4112-8092-D66B96E0D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65448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04DD1-EEBD-AF85-2D58-E27AD06A4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841942-6549-D681-BC00-EE9AA871CF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7EAB3B-7CF3-8EFD-5B19-FA36BDB3C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5183B-E40E-CCAB-9F8A-C8B17ED69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C8BB-701F-4B18-9CEB-EC7971573CC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7CB885-D24E-FA28-C2C1-B904424DD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64E94-0892-3D49-84BB-E7ACBE55D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A650-253D-4112-8092-D66B96E0D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8746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A77B8-A4CD-9452-5AC9-BA723A471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2C999-407F-667D-3B08-8B3234274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EA8E3-7006-6B2C-8A18-179E1D6E2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C8BB-701F-4B18-9CEB-EC7971573CC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52228-8F32-F0BC-4FEA-64C459826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F0FE2-DC99-C8AC-1669-EC82B4F05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A650-253D-4112-8092-D66B96E0D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03844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E2A129-B46E-455F-B418-63B772470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4FDA78-0F0F-6EC3-3808-75A23F4B7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077B6-2AC2-83BE-36B9-A4DC7DD6A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C8BB-701F-4B18-9CEB-EC7971573CC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232D7-F6D1-5520-83DF-6719C2D7B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F8DF2-3370-028B-0184-D41EEA1CA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EA650-253D-4112-8092-D66B96E0D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20995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00544" y="1141000"/>
            <a:ext cx="2790910" cy="491202"/>
          </a:xfrm>
        </p:spPr>
        <p:txBody>
          <a:bodyPr lIns="0" tIns="0" rIns="0" bIns="0"/>
          <a:lstStyle>
            <a:lvl1pPr>
              <a:defRPr sz="3192" b="1" i="0">
                <a:solidFill>
                  <a:srgbClr val="FF99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2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2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3232173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1267372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88970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506784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720826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811821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8743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80C7E-2C2D-9108-4807-D3BEE61AF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86634"/>
            <a:ext cx="9144000" cy="92333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98DEC8-CDAD-FC6E-1992-122A2BAD2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6933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07DAD-2415-0221-00C2-9F94BCB46A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/>
          <a:p>
            <a:fld id="{871C0159-CACC-4CDA-A295-05B6BFD18AE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9E197-2ECB-E993-776B-6FAFAB1BC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6EFF0-8F55-17ED-DAAA-B5C1618F5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1" y="6377940"/>
            <a:ext cx="2804160" cy="276999"/>
          </a:xfrm>
        </p:spPr>
        <p:txBody>
          <a:bodyPr/>
          <a:lstStyle/>
          <a:p>
            <a:fld id="{613DB2D6-BCF7-46DE-A0BB-09CF38561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60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4968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829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8546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8484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6388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6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22DE1B-38FF-8B2C-B6DF-DF80A462D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ACA1A-ABD8-4DFB-C953-D41B18923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99386-EF9E-B928-85F7-FB550D74C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20AFD-112A-48A0-93FA-C014E36CF939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C6A0B-B416-7A7A-E1CB-A6C5BA2DF6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F461B-6ED6-A79F-0E53-1B12C4809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A42FE-1C79-4D7C-8A6A-05755795F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0EA33B-BBD9-0246-66FC-D74B6EADD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69588-2588-369F-2BF0-04B147915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B2BBA-CB1D-D51A-C300-D92673C43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FC8BB-701F-4B18-9CEB-EC7971573CC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0C168-A17B-72EA-5C6E-672BB8BCB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7B6BD-8302-0C6A-1562-5A73CF62D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EA650-253D-4112-8092-D66B96E0D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2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2"/>
            <a:ext cx="12191999" cy="68579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837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</p:sldLayoutIdLst>
  <p:transition spd="slow">
    <p:push dir="u"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3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>
              <a:alphaModFix amt="73000"/>
            </a:blip>
            <a:stretch>
              <a:fillRect t="-28776" r="-872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-1316178" y="-142857"/>
            <a:ext cx="5919883" cy="1800225"/>
            <a:chOff x="0" y="0"/>
            <a:chExt cx="2338719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38719" cy="711200"/>
            </a:xfrm>
            <a:custGeom>
              <a:avLst/>
              <a:gdLst/>
              <a:ahLst/>
              <a:cxnLst/>
              <a:rect l="l" t="t" r="r" b="b"/>
              <a:pathLst>
                <a:path w="2338719" h="711200">
                  <a:moveTo>
                    <a:pt x="1169360" y="711200"/>
                  </a:moveTo>
                  <a:lnTo>
                    <a:pt x="2338719" y="0"/>
                  </a:lnTo>
                  <a:lnTo>
                    <a:pt x="0" y="0"/>
                  </a:lnTo>
                  <a:lnTo>
                    <a:pt x="1169360" y="711200"/>
                  </a:lnTo>
                  <a:close/>
                </a:path>
              </a:pathLst>
            </a:custGeom>
            <a:solidFill>
              <a:srgbClr val="0EA6A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95656" y="-821502"/>
            <a:ext cx="6868985" cy="1800225"/>
            <a:chOff x="0" y="0"/>
            <a:chExt cx="2713673" cy="7112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13673" cy="711200"/>
            </a:xfrm>
            <a:custGeom>
              <a:avLst/>
              <a:gdLst/>
              <a:ahLst/>
              <a:cxnLst/>
              <a:rect l="l" t="t" r="r" b="b"/>
              <a:pathLst>
                <a:path w="2713673" h="711200">
                  <a:moveTo>
                    <a:pt x="1356836" y="711200"/>
                  </a:moveTo>
                  <a:lnTo>
                    <a:pt x="2713673" y="0"/>
                  </a:lnTo>
                  <a:lnTo>
                    <a:pt x="0" y="0"/>
                  </a:lnTo>
                  <a:lnTo>
                    <a:pt x="1356836" y="711200"/>
                  </a:lnTo>
                  <a:close/>
                </a:path>
              </a:pathLst>
            </a:custGeom>
            <a:solidFill>
              <a:srgbClr val="005E5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12700"/>
              <a:ext cx="558800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3391069" y="4893063"/>
            <a:ext cx="7321216" cy="2220817"/>
            <a:chOff x="0" y="0"/>
            <a:chExt cx="1996363" cy="60557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6363" cy="605577"/>
            </a:xfrm>
            <a:custGeom>
              <a:avLst/>
              <a:gdLst/>
              <a:ahLst/>
              <a:cxnLst/>
              <a:rect l="l" t="t" r="r" b="b"/>
              <a:pathLst>
                <a:path w="1996363" h="605577">
                  <a:moveTo>
                    <a:pt x="998181" y="0"/>
                  </a:moveTo>
                  <a:lnTo>
                    <a:pt x="1996363" y="605577"/>
                  </a:lnTo>
                  <a:lnTo>
                    <a:pt x="0" y="605577"/>
                  </a:lnTo>
                  <a:lnTo>
                    <a:pt x="998181" y="0"/>
                  </a:lnTo>
                  <a:close/>
                </a:path>
              </a:pathLst>
            </a:custGeom>
            <a:solidFill>
              <a:srgbClr val="0EA6A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621033" y="5118866"/>
            <a:ext cx="7476468" cy="1964937"/>
            <a:chOff x="0" y="0"/>
            <a:chExt cx="2953666" cy="77627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953666" cy="776272"/>
            </a:xfrm>
            <a:custGeom>
              <a:avLst/>
              <a:gdLst/>
              <a:ahLst/>
              <a:cxnLst/>
              <a:rect l="l" t="t" r="r" b="b"/>
              <a:pathLst>
                <a:path w="2953666" h="776272">
                  <a:moveTo>
                    <a:pt x="1476833" y="0"/>
                  </a:moveTo>
                  <a:lnTo>
                    <a:pt x="2953666" y="776272"/>
                  </a:lnTo>
                  <a:lnTo>
                    <a:pt x="0" y="776272"/>
                  </a:lnTo>
                  <a:lnTo>
                    <a:pt x="1476833" y="0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856942" y="-142857"/>
            <a:ext cx="1573643" cy="1573643"/>
          </a:xfrm>
          <a:custGeom>
            <a:avLst/>
            <a:gdLst/>
            <a:ahLst/>
            <a:cxnLst/>
            <a:rect l="l" t="t" r="r" b="b"/>
            <a:pathLst>
              <a:path w="2360464" h="2360464">
                <a:moveTo>
                  <a:pt x="0" y="0"/>
                </a:moveTo>
                <a:lnTo>
                  <a:pt x="2360463" y="0"/>
                </a:lnTo>
                <a:lnTo>
                  <a:pt x="2360463" y="2360464"/>
                </a:lnTo>
                <a:lnTo>
                  <a:pt x="0" y="23604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85800" y="5804953"/>
            <a:ext cx="3642359" cy="31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6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1"/>
                <a:ea typeface="+mn-ea"/>
                <a:cs typeface="+mn-cs"/>
              </a:rPr>
              <a:t>cfcvietnam.vn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53142" y="1430921"/>
            <a:ext cx="7950033" cy="3508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5E5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HỢP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5E5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 HÌNH KINH TẾ - XÃ HỘI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5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5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dirty="0" err="1">
                <a:solidFill>
                  <a:srgbClr val="005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5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dirty="0" err="1">
                <a:solidFill>
                  <a:srgbClr val="005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005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5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5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5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5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5E5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srgbClr val="005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005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i="1" dirty="0">
                <a:solidFill>
                  <a:srgbClr val="005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005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i="1" dirty="0">
                <a:solidFill>
                  <a:srgbClr val="005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5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i="1" dirty="0">
                <a:solidFill>
                  <a:srgbClr val="005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5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i="1" dirty="0">
                <a:solidFill>
                  <a:srgbClr val="005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5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i="1" dirty="0">
                <a:solidFill>
                  <a:srgbClr val="005E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5E5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3338D0D-396E-0663-67E8-83F8A770A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791" y="3195961"/>
            <a:ext cx="3931775" cy="26293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1935" y="-383069"/>
            <a:ext cx="1887351" cy="1887351"/>
          </a:xfrm>
          <a:custGeom>
            <a:avLst/>
            <a:gdLst/>
            <a:ahLst/>
            <a:cxnLst/>
            <a:rect l="l" t="t" r="r" b="b"/>
            <a:pathLst>
              <a:path w="2831027" h="2831027">
                <a:moveTo>
                  <a:pt x="0" y="0"/>
                </a:moveTo>
                <a:lnTo>
                  <a:pt x="2831027" y="0"/>
                </a:lnTo>
                <a:lnTo>
                  <a:pt x="2831027" y="2831027"/>
                </a:lnTo>
                <a:lnTo>
                  <a:pt x="0" y="2831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3" name="AutoShape 13"/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0608" y="-316100"/>
            <a:ext cx="1714367" cy="1712918"/>
          </a:xfrm>
          <a:custGeom>
            <a:avLst/>
            <a:gdLst/>
            <a:ahLst/>
            <a:cxnLst/>
            <a:rect l="l" t="t" r="r" b="b"/>
            <a:pathLst>
              <a:path w="2571550" h="2569377">
                <a:moveTo>
                  <a:pt x="0" y="0"/>
                </a:moveTo>
                <a:lnTo>
                  <a:pt x="2571550" y="0"/>
                </a:lnTo>
                <a:lnTo>
                  <a:pt x="2571550" y="2569377"/>
                </a:lnTo>
                <a:lnTo>
                  <a:pt x="0" y="25693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AutoShape 29"/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7B2356A-0C46-321D-B490-C7C933F0E9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91180" y="1396818"/>
            <a:ext cx="8626473" cy="455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5343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1935" y="-383069"/>
            <a:ext cx="1887351" cy="1887351"/>
          </a:xfrm>
          <a:custGeom>
            <a:avLst/>
            <a:gdLst/>
            <a:ahLst/>
            <a:cxnLst/>
            <a:rect l="l" t="t" r="r" b="b"/>
            <a:pathLst>
              <a:path w="2831027" h="2831027">
                <a:moveTo>
                  <a:pt x="0" y="0"/>
                </a:moveTo>
                <a:lnTo>
                  <a:pt x="2831027" y="0"/>
                </a:lnTo>
                <a:lnTo>
                  <a:pt x="2831027" y="2831027"/>
                </a:lnTo>
                <a:lnTo>
                  <a:pt x="0" y="2831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3" name="AutoShape 13"/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0608" y="-316100"/>
            <a:ext cx="1714367" cy="1712918"/>
          </a:xfrm>
          <a:custGeom>
            <a:avLst/>
            <a:gdLst/>
            <a:ahLst/>
            <a:cxnLst/>
            <a:rect l="l" t="t" r="r" b="b"/>
            <a:pathLst>
              <a:path w="2571550" h="2569377">
                <a:moveTo>
                  <a:pt x="0" y="0"/>
                </a:moveTo>
                <a:lnTo>
                  <a:pt x="2571550" y="0"/>
                </a:lnTo>
                <a:lnTo>
                  <a:pt x="2571550" y="2569377"/>
                </a:lnTo>
                <a:lnTo>
                  <a:pt x="0" y="25693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AutoShape 29"/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3D72D17B-9ECB-2B56-226F-4E8AC9D99B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3046" y="1111730"/>
            <a:ext cx="8925908" cy="44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8034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1935" y="-383069"/>
            <a:ext cx="1887351" cy="1887351"/>
          </a:xfrm>
          <a:custGeom>
            <a:avLst/>
            <a:gdLst/>
            <a:ahLst/>
            <a:cxnLst/>
            <a:rect l="l" t="t" r="r" b="b"/>
            <a:pathLst>
              <a:path w="2831027" h="2831027">
                <a:moveTo>
                  <a:pt x="0" y="0"/>
                </a:moveTo>
                <a:lnTo>
                  <a:pt x="2831027" y="0"/>
                </a:lnTo>
                <a:lnTo>
                  <a:pt x="2831027" y="2831027"/>
                </a:lnTo>
                <a:lnTo>
                  <a:pt x="0" y="2831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3" name="AutoShape 13"/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0608" y="-316100"/>
            <a:ext cx="1714367" cy="1712918"/>
          </a:xfrm>
          <a:custGeom>
            <a:avLst/>
            <a:gdLst/>
            <a:ahLst/>
            <a:cxnLst/>
            <a:rect l="l" t="t" r="r" b="b"/>
            <a:pathLst>
              <a:path w="2571550" h="2569377">
                <a:moveTo>
                  <a:pt x="0" y="0"/>
                </a:moveTo>
                <a:lnTo>
                  <a:pt x="2571550" y="0"/>
                </a:lnTo>
                <a:lnTo>
                  <a:pt x="2571550" y="2569377"/>
                </a:lnTo>
                <a:lnTo>
                  <a:pt x="0" y="25693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AutoShape 29"/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E57AC39-B790-E658-97FB-464B749A18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9156" y="1415969"/>
            <a:ext cx="8825374" cy="411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4496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1935" y="-383069"/>
            <a:ext cx="1887351" cy="1887351"/>
          </a:xfrm>
          <a:custGeom>
            <a:avLst/>
            <a:gdLst/>
            <a:ahLst/>
            <a:cxnLst/>
            <a:rect l="l" t="t" r="r" b="b"/>
            <a:pathLst>
              <a:path w="2831027" h="2831027">
                <a:moveTo>
                  <a:pt x="0" y="0"/>
                </a:moveTo>
                <a:lnTo>
                  <a:pt x="2831027" y="0"/>
                </a:lnTo>
                <a:lnTo>
                  <a:pt x="2831027" y="2831027"/>
                </a:lnTo>
                <a:lnTo>
                  <a:pt x="0" y="2831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3" name="AutoShape 13"/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0608" y="-316100"/>
            <a:ext cx="1714367" cy="1712918"/>
          </a:xfrm>
          <a:custGeom>
            <a:avLst/>
            <a:gdLst/>
            <a:ahLst/>
            <a:cxnLst/>
            <a:rect l="l" t="t" r="r" b="b"/>
            <a:pathLst>
              <a:path w="2571550" h="2569377">
                <a:moveTo>
                  <a:pt x="0" y="0"/>
                </a:moveTo>
                <a:lnTo>
                  <a:pt x="2571550" y="0"/>
                </a:lnTo>
                <a:lnTo>
                  <a:pt x="2571550" y="2569377"/>
                </a:lnTo>
                <a:lnTo>
                  <a:pt x="0" y="25693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AutoShape 29"/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DB0E7F9-F5EE-2FEA-3254-4FF252589E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7886" y="1499092"/>
            <a:ext cx="8876228" cy="384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6195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1935" y="-383069"/>
            <a:ext cx="1887351" cy="1887351"/>
          </a:xfrm>
          <a:custGeom>
            <a:avLst/>
            <a:gdLst/>
            <a:ahLst/>
            <a:cxnLst/>
            <a:rect l="l" t="t" r="r" b="b"/>
            <a:pathLst>
              <a:path w="2831027" h="2831027">
                <a:moveTo>
                  <a:pt x="0" y="0"/>
                </a:moveTo>
                <a:lnTo>
                  <a:pt x="2831027" y="0"/>
                </a:lnTo>
                <a:lnTo>
                  <a:pt x="2831027" y="2831027"/>
                </a:lnTo>
                <a:lnTo>
                  <a:pt x="0" y="2831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3" name="AutoShape 13"/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0608" y="-316100"/>
            <a:ext cx="1714367" cy="1712918"/>
          </a:xfrm>
          <a:custGeom>
            <a:avLst/>
            <a:gdLst/>
            <a:ahLst/>
            <a:cxnLst/>
            <a:rect l="l" t="t" r="r" b="b"/>
            <a:pathLst>
              <a:path w="2571550" h="2569377">
                <a:moveTo>
                  <a:pt x="0" y="0"/>
                </a:moveTo>
                <a:lnTo>
                  <a:pt x="2571550" y="0"/>
                </a:lnTo>
                <a:lnTo>
                  <a:pt x="2571550" y="2569377"/>
                </a:lnTo>
                <a:lnTo>
                  <a:pt x="0" y="25693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AutoShape 29"/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4E7E77E-3A26-8F8B-F616-84FD007653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43469" y="870348"/>
            <a:ext cx="7705061" cy="465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7951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1935" y="-383069"/>
            <a:ext cx="1887351" cy="1887351"/>
          </a:xfrm>
          <a:custGeom>
            <a:avLst/>
            <a:gdLst/>
            <a:ahLst/>
            <a:cxnLst/>
            <a:rect l="l" t="t" r="r" b="b"/>
            <a:pathLst>
              <a:path w="2831027" h="2831027">
                <a:moveTo>
                  <a:pt x="0" y="0"/>
                </a:moveTo>
                <a:lnTo>
                  <a:pt x="2831027" y="0"/>
                </a:lnTo>
                <a:lnTo>
                  <a:pt x="2831027" y="2831027"/>
                </a:lnTo>
                <a:lnTo>
                  <a:pt x="0" y="2831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3" name="AutoShape 13"/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0608" y="-316100"/>
            <a:ext cx="1714367" cy="1712918"/>
          </a:xfrm>
          <a:custGeom>
            <a:avLst/>
            <a:gdLst/>
            <a:ahLst/>
            <a:cxnLst/>
            <a:rect l="l" t="t" r="r" b="b"/>
            <a:pathLst>
              <a:path w="2571550" h="2569377">
                <a:moveTo>
                  <a:pt x="0" y="0"/>
                </a:moveTo>
                <a:lnTo>
                  <a:pt x="2571550" y="0"/>
                </a:lnTo>
                <a:lnTo>
                  <a:pt x="2571550" y="2569377"/>
                </a:lnTo>
                <a:lnTo>
                  <a:pt x="0" y="25693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AutoShape 29"/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13CD932-E773-B0B9-2559-BF607D8669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3724" y="1627746"/>
            <a:ext cx="8604552" cy="373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6824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97AB4-94F0-369B-9586-30535F77F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B9F35CF5-74FC-CF0B-F081-D8E62A2E6BB0}"/>
              </a:ext>
            </a:extLst>
          </p:cNvPr>
          <p:cNvSpPr/>
          <p:nvPr/>
        </p:nvSpPr>
        <p:spPr>
          <a:xfrm>
            <a:off x="121935" y="-383069"/>
            <a:ext cx="1887351" cy="1887351"/>
          </a:xfrm>
          <a:custGeom>
            <a:avLst/>
            <a:gdLst/>
            <a:ahLst/>
            <a:cxnLst/>
            <a:rect l="l" t="t" r="r" b="b"/>
            <a:pathLst>
              <a:path w="2831027" h="2831027">
                <a:moveTo>
                  <a:pt x="0" y="0"/>
                </a:moveTo>
                <a:lnTo>
                  <a:pt x="2831027" y="0"/>
                </a:lnTo>
                <a:lnTo>
                  <a:pt x="2831027" y="2831027"/>
                </a:lnTo>
                <a:lnTo>
                  <a:pt x="0" y="2831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ED82C2FE-EC25-79DC-FE06-E0D9FA4E2540}"/>
              </a:ext>
            </a:extLst>
          </p:cNvPr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582A654-C157-AB3B-BA70-243E8C46D813}"/>
              </a:ext>
            </a:extLst>
          </p:cNvPr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86848B9-8A7C-B3BE-5EEC-C7776E09AAC0}"/>
              </a:ext>
            </a:extLst>
          </p:cNvPr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9E24808-78AC-B5A5-CF6D-BB1FB79CDC65}"/>
              </a:ext>
            </a:extLst>
          </p:cNvPr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56D680C-83DF-EA09-DDC8-75F680E5F63F}"/>
              </a:ext>
            </a:extLst>
          </p:cNvPr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089B497A-E22C-3517-E1C0-BF0069A7B05C}"/>
              </a:ext>
            </a:extLst>
          </p:cNvPr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3916327-D280-7BB5-9D30-BD26B8A0CEB6}"/>
              </a:ext>
            </a:extLst>
          </p:cNvPr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1A3557A-CF53-C5EE-B689-25C925302096}"/>
              </a:ext>
            </a:extLst>
          </p:cNvPr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DACBBA3E-8AB1-B16F-51CC-85DD1477C53B}"/>
              </a:ext>
            </a:extLst>
          </p:cNvPr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DD31B795-DCD0-F102-4646-A59F65417508}"/>
              </a:ext>
            </a:extLst>
          </p:cNvPr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B73BDD57-255C-D503-B32B-B0D24BDAE432}"/>
              </a:ext>
            </a:extLst>
          </p:cNvPr>
          <p:cNvSpPr/>
          <p:nvPr/>
        </p:nvSpPr>
        <p:spPr>
          <a:xfrm>
            <a:off x="100608" y="-316100"/>
            <a:ext cx="1714367" cy="1712918"/>
          </a:xfrm>
          <a:custGeom>
            <a:avLst/>
            <a:gdLst/>
            <a:ahLst/>
            <a:cxnLst/>
            <a:rect l="l" t="t" r="r" b="b"/>
            <a:pathLst>
              <a:path w="2571550" h="2569377">
                <a:moveTo>
                  <a:pt x="0" y="0"/>
                </a:moveTo>
                <a:lnTo>
                  <a:pt x="2571550" y="0"/>
                </a:lnTo>
                <a:lnTo>
                  <a:pt x="2571550" y="2569377"/>
                </a:lnTo>
                <a:lnTo>
                  <a:pt x="0" y="25693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2255655A-96C8-9AD4-E5F7-9E8E462D5F2F}"/>
              </a:ext>
            </a:extLst>
          </p:cNvPr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368BBF55-039E-DAF5-ABC4-B1C6A26962BC}"/>
                </a:ext>
              </a:extLst>
            </p:cNvPr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AutoShape 22">
            <a:extLst>
              <a:ext uri="{FF2B5EF4-FFF2-40B4-BE49-F238E27FC236}">
                <a16:creationId xmlns:a16="http://schemas.microsoft.com/office/drawing/2014/main" id="{F74E7853-DB3B-4415-DF7B-6F2E7771E505}"/>
              </a:ext>
            </a:extLst>
          </p:cNvPr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0583A7A9-AF08-B59D-B710-4DC8F3D8CB6B}"/>
              </a:ext>
            </a:extLst>
          </p:cNvPr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93A49CEF-7B37-0350-A0BD-5B669421E1AE}"/>
              </a:ext>
            </a:extLst>
          </p:cNvPr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07F7F53D-181A-FDA6-4D48-24F4D86F282A}"/>
              </a:ext>
            </a:extLst>
          </p:cNvPr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32D94CE1-E659-13EB-C775-D2BE865F6091}"/>
              </a:ext>
            </a:extLst>
          </p:cNvPr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grpSp>
        <p:nvGrpSpPr>
          <p:cNvPr id="27" name="Group 27">
            <a:extLst>
              <a:ext uri="{FF2B5EF4-FFF2-40B4-BE49-F238E27FC236}">
                <a16:creationId xmlns:a16="http://schemas.microsoft.com/office/drawing/2014/main" id="{D88ACFFE-57E6-179D-20BC-3528B81BC884}"/>
              </a:ext>
            </a:extLst>
          </p:cNvPr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9F58B1EB-9E6E-087C-0EC3-81F38759F329}"/>
                </a:ext>
              </a:extLst>
            </p:cNvPr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AutoShape 29">
            <a:extLst>
              <a:ext uri="{FF2B5EF4-FFF2-40B4-BE49-F238E27FC236}">
                <a16:creationId xmlns:a16="http://schemas.microsoft.com/office/drawing/2014/main" id="{6ABC0D6E-8C72-7D2C-657E-BE32EDBFF58B}"/>
              </a:ext>
            </a:extLst>
          </p:cNvPr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206D7A9C-47DB-91E7-D7F9-5B9CD892FAA1}"/>
              </a:ext>
            </a:extLst>
          </p:cNvPr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71E59780-D95B-13F0-6DA7-91CF71DEE73C}"/>
              </a:ext>
            </a:extLst>
          </p:cNvPr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3DDDBB82-4AC8-9305-CB00-6F4E5DE626EB}"/>
              </a:ext>
            </a:extLst>
          </p:cNvPr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70898867-C6F4-E726-75B7-3FCC5793076F}"/>
              </a:ext>
            </a:extLst>
          </p:cNvPr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5" name="Rectangle 4"/>
          <p:cNvSpPr/>
          <p:nvPr/>
        </p:nvSpPr>
        <p:spPr>
          <a:xfrm>
            <a:off x="1435880" y="3009384"/>
            <a:ext cx="33538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00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 ký tư vấn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7D8EE1D-860A-4820-8E92-457915B7B3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5773" y="1504282"/>
            <a:ext cx="4286864" cy="428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6401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611754E-47A1-D622-AED2-E581637CC053}"/>
              </a:ext>
            </a:extLst>
          </p:cNvPr>
          <p:cNvSpPr txBox="1"/>
          <p:nvPr/>
        </p:nvSpPr>
        <p:spPr>
          <a:xfrm>
            <a:off x="2167054" y="695037"/>
            <a:ext cx="8044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5F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ƠN BẠN </a:t>
            </a:r>
          </a:p>
          <a:p>
            <a:pPr algn="ctr"/>
            <a:r>
              <a:rPr lang="en-US" sz="3600" b="1">
                <a:solidFill>
                  <a:srgbClr val="005F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ĐÃ LẮNG NGHE!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B9C1EE2-A183-4E8E-7B2B-75597B056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317" y="2298807"/>
            <a:ext cx="3277365" cy="364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2C935648-578D-3929-0086-D3C51E8AD46D}"/>
              </a:ext>
            </a:extLst>
          </p:cNvPr>
          <p:cNvSpPr/>
          <p:nvPr/>
        </p:nvSpPr>
        <p:spPr>
          <a:xfrm>
            <a:off x="93267" y="-232137"/>
            <a:ext cx="1714367" cy="1712918"/>
          </a:xfrm>
          <a:custGeom>
            <a:avLst/>
            <a:gdLst/>
            <a:ahLst/>
            <a:cxnLst/>
            <a:rect l="l" t="t" r="r" b="b"/>
            <a:pathLst>
              <a:path w="2571550" h="2569377">
                <a:moveTo>
                  <a:pt x="0" y="0"/>
                </a:moveTo>
                <a:lnTo>
                  <a:pt x="2571550" y="0"/>
                </a:lnTo>
                <a:lnTo>
                  <a:pt x="2571550" y="2569377"/>
                </a:lnTo>
                <a:lnTo>
                  <a:pt x="0" y="25693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450" y="6400800"/>
            <a:ext cx="4400550" cy="4572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431D34-6909-2E72-2339-24698F8FAF3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71" y="-228600"/>
            <a:ext cx="1561657" cy="15603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4F7740-FDFB-E50E-6116-31BF5AC96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45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E805D85-6773-A919-75A4-2E3B56002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0" y="2605178"/>
            <a:ext cx="2205437" cy="22054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5DF26E-CF58-D1B0-713B-1664C5538285}"/>
              </a:ext>
            </a:extLst>
          </p:cNvPr>
          <p:cNvSpPr txBox="1"/>
          <p:nvPr/>
        </p:nvSpPr>
        <p:spPr>
          <a:xfrm>
            <a:off x="1492371" y="2605178"/>
            <a:ext cx="2169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Join with 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EE9351-0491-8102-55EE-250812705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763" y="2362200"/>
            <a:ext cx="2590800" cy="25912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8" y="-275303"/>
            <a:ext cx="1750585" cy="17491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E216A3-B6F1-052E-6DDD-928AB10E7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49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C6F903-E3A6-A866-4E27-FF1C4218E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6" y="-285958"/>
            <a:ext cx="1798154" cy="179455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90F1452-7262-6308-C6EC-18CE37763688}"/>
              </a:ext>
            </a:extLst>
          </p:cNvPr>
          <p:cNvGrpSpPr/>
          <p:nvPr/>
        </p:nvGrpSpPr>
        <p:grpSpPr>
          <a:xfrm>
            <a:off x="7762090" y="6504067"/>
            <a:ext cx="4429911" cy="347275"/>
            <a:chOff x="2116351" y="6350651"/>
            <a:chExt cx="4429911" cy="3472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BD568E9-A88E-267A-7FAC-A29674EA443E}"/>
                </a:ext>
              </a:extLst>
            </p:cNvPr>
            <p:cNvGrpSpPr/>
            <p:nvPr/>
          </p:nvGrpSpPr>
          <p:grpSpPr>
            <a:xfrm>
              <a:off x="4453792" y="6350651"/>
              <a:ext cx="2092470" cy="338554"/>
              <a:chOff x="4624355" y="15041896"/>
              <a:chExt cx="2092470" cy="338554"/>
            </a:xfrm>
          </p:grpSpPr>
          <p:pic>
            <p:nvPicPr>
              <p:cNvPr id="13" name="Picture 4" descr="World wide web - Free web icons">
                <a:extLst>
                  <a:ext uri="{FF2B5EF4-FFF2-40B4-BE49-F238E27FC236}">
                    <a16:creationId xmlns:a16="http://schemas.microsoft.com/office/drawing/2014/main" id="{E0F02AB7-98A0-1518-D559-123F05160D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rgbClr val="FFC000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4624355" y="15057860"/>
                <a:ext cx="285095" cy="2850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9D094EA-6F59-0AF4-1D68-596C77271C41}"/>
                  </a:ext>
                </a:extLst>
              </p:cNvPr>
              <p:cNvSpPr txBox="1"/>
              <p:nvPr/>
            </p:nvSpPr>
            <p:spPr>
              <a:xfrm>
                <a:off x="4746497" y="15041896"/>
                <a:ext cx="19703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74295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cfcvietnam.vn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C9E7909-5F21-B412-233F-8A2C8CD98D07}"/>
                </a:ext>
              </a:extLst>
            </p:cNvPr>
            <p:cNvGrpSpPr/>
            <p:nvPr/>
          </p:nvGrpSpPr>
          <p:grpSpPr>
            <a:xfrm>
              <a:off x="2116351" y="6359372"/>
              <a:ext cx="1856818" cy="338554"/>
              <a:chOff x="4541694" y="7446867"/>
              <a:chExt cx="1856818" cy="338554"/>
            </a:xfrm>
          </p:grpSpPr>
          <p:pic>
            <p:nvPicPr>
              <p:cNvPr id="11" name="Picture 10" descr="molumen-phone-icon -">
                <a:extLst>
                  <a:ext uri="{FF2B5EF4-FFF2-40B4-BE49-F238E27FC236}">
                    <a16:creationId xmlns:a16="http://schemas.microsoft.com/office/drawing/2014/main" id="{0A82CF13-30B2-44DD-DBBA-61FAADF52A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rgbClr val="FFC000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1694" y="7470070"/>
                <a:ext cx="282565" cy="282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DD545E-9D1D-280B-4C02-28C663DF81D4}"/>
                  </a:ext>
                </a:extLst>
              </p:cNvPr>
              <p:cNvSpPr txBox="1"/>
              <p:nvPr/>
            </p:nvSpPr>
            <p:spPr>
              <a:xfrm>
                <a:off x="4776131" y="7446867"/>
                <a:ext cx="16223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74295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08.2371.3456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64F90B-7F8E-14AB-EE5E-6A167F83AC4C}"/>
                </a:ext>
              </a:extLst>
            </p:cNvPr>
            <p:cNvCxnSpPr>
              <a:cxnSpLocks/>
            </p:cNvCxnSpPr>
            <p:nvPr/>
          </p:nvCxnSpPr>
          <p:spPr>
            <a:xfrm>
              <a:off x="4083762" y="6350651"/>
              <a:ext cx="0" cy="29233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4" name="Picture 6">
            <a:extLst>
              <a:ext uri="{FF2B5EF4-FFF2-40B4-BE49-F238E27FC236}">
                <a16:creationId xmlns:a16="http://schemas.microsoft.com/office/drawing/2014/main" id="{42DBD745-53CF-F501-9D30-AD4363851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977" y="-495013"/>
            <a:ext cx="6450114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24615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1935" y="-383069"/>
            <a:ext cx="1887351" cy="1887351"/>
          </a:xfrm>
          <a:custGeom>
            <a:avLst/>
            <a:gdLst/>
            <a:ahLst/>
            <a:cxnLst/>
            <a:rect l="l" t="t" r="r" b="b"/>
            <a:pathLst>
              <a:path w="2831027" h="2831027">
                <a:moveTo>
                  <a:pt x="0" y="0"/>
                </a:moveTo>
                <a:lnTo>
                  <a:pt x="2831027" y="0"/>
                </a:lnTo>
                <a:lnTo>
                  <a:pt x="2831027" y="2831027"/>
                </a:lnTo>
                <a:lnTo>
                  <a:pt x="0" y="2831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3" name="AutoShape 13"/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0608" y="-316100"/>
            <a:ext cx="1714367" cy="1712918"/>
          </a:xfrm>
          <a:custGeom>
            <a:avLst/>
            <a:gdLst/>
            <a:ahLst/>
            <a:cxnLst/>
            <a:rect l="l" t="t" r="r" b="b"/>
            <a:pathLst>
              <a:path w="2571550" h="2569377">
                <a:moveTo>
                  <a:pt x="0" y="0"/>
                </a:moveTo>
                <a:lnTo>
                  <a:pt x="2571550" y="0"/>
                </a:lnTo>
                <a:lnTo>
                  <a:pt x="2571550" y="2569377"/>
                </a:lnTo>
                <a:lnTo>
                  <a:pt x="0" y="25693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AutoShape 29"/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9F97E750-E57B-6462-16F0-ABA87C5894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1387" y="1030702"/>
            <a:ext cx="8249226" cy="474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1762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1935" y="-383069"/>
            <a:ext cx="1887351" cy="1887351"/>
          </a:xfrm>
          <a:custGeom>
            <a:avLst/>
            <a:gdLst/>
            <a:ahLst/>
            <a:cxnLst/>
            <a:rect l="l" t="t" r="r" b="b"/>
            <a:pathLst>
              <a:path w="2831027" h="2831027">
                <a:moveTo>
                  <a:pt x="0" y="0"/>
                </a:moveTo>
                <a:lnTo>
                  <a:pt x="2831027" y="0"/>
                </a:lnTo>
                <a:lnTo>
                  <a:pt x="2831027" y="2831027"/>
                </a:lnTo>
                <a:lnTo>
                  <a:pt x="0" y="2831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3" name="AutoShape 13"/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0608" y="-316100"/>
            <a:ext cx="1714367" cy="1712918"/>
          </a:xfrm>
          <a:custGeom>
            <a:avLst/>
            <a:gdLst/>
            <a:ahLst/>
            <a:cxnLst/>
            <a:rect l="l" t="t" r="r" b="b"/>
            <a:pathLst>
              <a:path w="2571550" h="2569377">
                <a:moveTo>
                  <a:pt x="0" y="0"/>
                </a:moveTo>
                <a:lnTo>
                  <a:pt x="2571550" y="0"/>
                </a:lnTo>
                <a:lnTo>
                  <a:pt x="2571550" y="2569377"/>
                </a:lnTo>
                <a:lnTo>
                  <a:pt x="0" y="25693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AutoShape 29"/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E583056-0A28-E608-28DF-C4F0D87331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1934" y="858872"/>
            <a:ext cx="7308131" cy="518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4773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1935" y="-383069"/>
            <a:ext cx="1887351" cy="1887351"/>
          </a:xfrm>
          <a:custGeom>
            <a:avLst/>
            <a:gdLst/>
            <a:ahLst/>
            <a:cxnLst/>
            <a:rect l="l" t="t" r="r" b="b"/>
            <a:pathLst>
              <a:path w="2831027" h="2831027">
                <a:moveTo>
                  <a:pt x="0" y="0"/>
                </a:moveTo>
                <a:lnTo>
                  <a:pt x="2831027" y="0"/>
                </a:lnTo>
                <a:lnTo>
                  <a:pt x="2831027" y="2831027"/>
                </a:lnTo>
                <a:lnTo>
                  <a:pt x="0" y="2831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3" name="AutoShape 13"/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0608" y="-316100"/>
            <a:ext cx="1714367" cy="1712918"/>
          </a:xfrm>
          <a:custGeom>
            <a:avLst/>
            <a:gdLst/>
            <a:ahLst/>
            <a:cxnLst/>
            <a:rect l="l" t="t" r="r" b="b"/>
            <a:pathLst>
              <a:path w="2571550" h="2569377">
                <a:moveTo>
                  <a:pt x="0" y="0"/>
                </a:moveTo>
                <a:lnTo>
                  <a:pt x="2571550" y="0"/>
                </a:lnTo>
                <a:lnTo>
                  <a:pt x="2571550" y="2569377"/>
                </a:lnTo>
                <a:lnTo>
                  <a:pt x="0" y="25693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AutoShape 29"/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47447D2-BCF0-388C-1928-30A675652E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64017" y="1029673"/>
            <a:ext cx="7663965" cy="44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317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1935" y="-383069"/>
            <a:ext cx="1887351" cy="1887351"/>
          </a:xfrm>
          <a:custGeom>
            <a:avLst/>
            <a:gdLst/>
            <a:ahLst/>
            <a:cxnLst/>
            <a:rect l="l" t="t" r="r" b="b"/>
            <a:pathLst>
              <a:path w="2831027" h="2831027">
                <a:moveTo>
                  <a:pt x="0" y="0"/>
                </a:moveTo>
                <a:lnTo>
                  <a:pt x="2831027" y="0"/>
                </a:lnTo>
                <a:lnTo>
                  <a:pt x="2831027" y="2831027"/>
                </a:lnTo>
                <a:lnTo>
                  <a:pt x="0" y="2831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3" name="AutoShape 13"/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0608" y="-316100"/>
            <a:ext cx="1714367" cy="1712918"/>
          </a:xfrm>
          <a:custGeom>
            <a:avLst/>
            <a:gdLst/>
            <a:ahLst/>
            <a:cxnLst/>
            <a:rect l="l" t="t" r="r" b="b"/>
            <a:pathLst>
              <a:path w="2571550" h="2569377">
                <a:moveTo>
                  <a:pt x="0" y="0"/>
                </a:moveTo>
                <a:lnTo>
                  <a:pt x="2571550" y="0"/>
                </a:lnTo>
                <a:lnTo>
                  <a:pt x="2571550" y="2569377"/>
                </a:lnTo>
                <a:lnTo>
                  <a:pt x="0" y="25693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AutoShape 29"/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EFD1E05-C55D-826C-102F-F36063CB0B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3114" y="1571251"/>
            <a:ext cx="9905772" cy="377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1873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1935" y="-383069"/>
            <a:ext cx="1887351" cy="1887351"/>
          </a:xfrm>
          <a:custGeom>
            <a:avLst/>
            <a:gdLst/>
            <a:ahLst/>
            <a:cxnLst/>
            <a:rect l="l" t="t" r="r" b="b"/>
            <a:pathLst>
              <a:path w="2831027" h="2831027">
                <a:moveTo>
                  <a:pt x="0" y="0"/>
                </a:moveTo>
                <a:lnTo>
                  <a:pt x="2831027" y="0"/>
                </a:lnTo>
                <a:lnTo>
                  <a:pt x="2831027" y="2831027"/>
                </a:lnTo>
                <a:lnTo>
                  <a:pt x="0" y="2831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3" name="AutoShape 13"/>
          <p:cNvSpPr/>
          <p:nvPr/>
        </p:nvSpPr>
        <p:spPr>
          <a:xfrm>
            <a:off x="9295828" y="6478778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480960" y="6472529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464388" y="6478779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648275" y="6453378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47935" y="6453378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0608" y="-316100"/>
            <a:ext cx="1714367" cy="1712918"/>
          </a:xfrm>
          <a:custGeom>
            <a:avLst/>
            <a:gdLst/>
            <a:ahLst/>
            <a:cxnLst/>
            <a:rect l="l" t="t" r="r" b="b"/>
            <a:pathLst>
              <a:path w="2571550" h="2569377">
                <a:moveTo>
                  <a:pt x="0" y="0"/>
                </a:moveTo>
                <a:lnTo>
                  <a:pt x="2571550" y="0"/>
                </a:lnTo>
                <a:lnTo>
                  <a:pt x="2571550" y="2569377"/>
                </a:lnTo>
                <a:lnTo>
                  <a:pt x="0" y="25693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6004417" y="6472529"/>
            <a:ext cx="9020226" cy="4226699"/>
            <a:chOff x="0" y="0"/>
            <a:chExt cx="6689599" cy="313461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689599" cy="3134614"/>
            </a:xfrm>
            <a:custGeom>
              <a:avLst/>
              <a:gdLst/>
              <a:ahLst/>
              <a:cxnLst/>
              <a:rect l="l" t="t" r="r" b="b"/>
              <a:pathLst>
                <a:path w="6689599" h="3134614">
                  <a:moveTo>
                    <a:pt x="6689599" y="1567307"/>
                  </a:moveTo>
                  <a:lnTo>
                    <a:pt x="5784724" y="3134614"/>
                  </a:lnTo>
                  <a:lnTo>
                    <a:pt x="904875" y="3134614"/>
                  </a:lnTo>
                  <a:lnTo>
                    <a:pt x="0" y="1567307"/>
                  </a:lnTo>
                  <a:lnTo>
                    <a:pt x="904875" y="0"/>
                  </a:lnTo>
                  <a:lnTo>
                    <a:pt x="5784597" y="0"/>
                  </a:lnTo>
                  <a:lnTo>
                    <a:pt x="6689599" y="1567307"/>
                  </a:lnTo>
                  <a:close/>
                </a:path>
              </a:pathLst>
            </a:custGeom>
            <a:solidFill>
              <a:srgbClr val="005F5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AutoShape 29"/>
          <p:cNvSpPr/>
          <p:nvPr/>
        </p:nvSpPr>
        <p:spPr>
          <a:xfrm>
            <a:off x="9204245" y="6583304"/>
            <a:ext cx="29561" cy="31884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7389376" y="6577054"/>
            <a:ext cx="289797" cy="289797"/>
          </a:xfrm>
          <a:custGeom>
            <a:avLst/>
            <a:gdLst/>
            <a:ahLst/>
            <a:cxnLst/>
            <a:rect l="l" t="t" r="r" b="b"/>
            <a:pathLst>
              <a:path w="434695" h="434695">
                <a:moveTo>
                  <a:pt x="0" y="0"/>
                </a:moveTo>
                <a:lnTo>
                  <a:pt x="434695" y="0"/>
                </a:lnTo>
                <a:lnTo>
                  <a:pt x="434695" y="434695"/>
                </a:lnTo>
                <a:lnTo>
                  <a:pt x="0" y="434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9372805" y="6583304"/>
            <a:ext cx="283547" cy="283547"/>
          </a:xfrm>
          <a:custGeom>
            <a:avLst/>
            <a:gdLst/>
            <a:ahLst/>
            <a:cxnLst/>
            <a:rect l="l" t="t" r="r" b="b"/>
            <a:pathLst>
              <a:path w="425321" h="425321">
                <a:moveTo>
                  <a:pt x="0" y="0"/>
                </a:moveTo>
                <a:lnTo>
                  <a:pt x="425321" y="0"/>
                </a:lnTo>
                <a:lnTo>
                  <a:pt x="425321" y="425321"/>
                </a:lnTo>
                <a:lnTo>
                  <a:pt x="0" y="425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556691" y="6557903"/>
            <a:ext cx="1677115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0823.71.3456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656351" y="6557903"/>
            <a:ext cx="2405680" cy="264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spc="64">
                <a:solidFill>
                  <a:srgbClr val="FFFFFF"/>
                </a:solidFill>
                <a:latin typeface="Noto Serif"/>
              </a:rPr>
              <a:t>https://cfcvietnam.vn/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8B615F2-160B-7469-E11E-18AADE21FDA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208"/>
          <a:stretch/>
        </p:blipFill>
        <p:spPr>
          <a:xfrm>
            <a:off x="1974535" y="1161127"/>
            <a:ext cx="8242929" cy="466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2718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383</Words>
  <Application>Microsoft Office PowerPoint</Application>
  <PresentationFormat>Màn hình rộng</PresentationFormat>
  <Paragraphs>108</Paragraphs>
  <Slides>17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Noto Serif</vt:lpstr>
      <vt:lpstr>Poppins 1</vt:lpstr>
      <vt:lpstr>Times New Roman</vt:lpstr>
      <vt:lpstr>1_Office Theme</vt:lpstr>
      <vt:lpstr>Office Theme</vt:lpstr>
      <vt:lpstr>3_Office Theme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Lan</dc:creator>
  <cp:lastModifiedBy>Vu Thao</cp:lastModifiedBy>
  <cp:revision>46</cp:revision>
  <dcterms:created xsi:type="dcterms:W3CDTF">2023-10-30T03:42:48Z</dcterms:created>
  <dcterms:modified xsi:type="dcterms:W3CDTF">2024-12-15T07:27:44Z</dcterms:modified>
</cp:coreProperties>
</file>